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F8C32-1F68-4CA1-95C4-AB7596BCCA41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C2CCF-4051-470E-A2F4-DCEAC95BC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79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5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0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0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9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1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8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1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5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0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13637-E87D-426F-9D52-4B4AFA759F86}" type="datetimeFigureOut">
              <a:rPr lang="en-US" smtClean="0"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C3A3-2809-4C8E-B7B4-CF8F6FE03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6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37873" y="938463"/>
            <a:ext cx="6737684" cy="14465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625" y="2631908"/>
            <a:ext cx="4640179" cy="348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2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4431" y="1448790"/>
            <a:ext cx="6804561" cy="10156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B050"/>
                </a:solidFill>
              </a:rPr>
              <a:t>ধন্যবাদ</a:t>
            </a:r>
            <a:endParaRPr lang="en-US" sz="6000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38" y="3158835"/>
            <a:ext cx="3958442" cy="296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7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7558" y="589548"/>
            <a:ext cx="72309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পরিচিতিঃ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লেবু মিয়া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জীববিজ্ঞান)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পোগলদিঘা কলেজ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তারাকান্দি,সরিষাবাড়ি,জামালপুর।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7" y="2296694"/>
            <a:ext cx="4736432" cy="31576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99089" y="2296694"/>
            <a:ext cx="3656352" cy="31576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2036" y="931742"/>
            <a:ext cx="6833937" cy="7694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B0F0"/>
                </a:solidFill>
              </a:rPr>
              <a:t>নিচের ছবি গুলো লক্ষ্য কর?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5189" y="5670793"/>
            <a:ext cx="366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ব্যাকটেরিয়া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170821" y="5763126"/>
            <a:ext cx="3284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ব্যাকটেরিয়াআক্রান্ত টমেটো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9298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745" y="2204604"/>
            <a:ext cx="4064000" cy="2781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6337" y="457200"/>
            <a:ext cx="51976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পাঠ শিরোনামঃ ব্যাকটেরিয়া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507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3958" y="1010652"/>
            <a:ext cx="7243010" cy="76944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জানতে পারবে-</a:t>
            </a:r>
            <a:endParaRPr lang="en-US" sz="4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4263" y="3116179"/>
            <a:ext cx="8614611" cy="280076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।ব্যাকটেরিয়ার সংগা?</a:t>
            </a:r>
          </a:p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২।আ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ব্যাকটেরিয়ার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৩।ব্যাকটেরিয়ার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গুরুত্ত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6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2587" y="653143"/>
            <a:ext cx="7113319" cy="92333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উপস্থাপনঃ</a:t>
            </a:r>
            <a:endParaRPr lang="en-US" sz="54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0394" y="1748090"/>
            <a:ext cx="7457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accent2">
                    <a:lumMod val="50000"/>
                  </a:schemeClr>
                </a:solidFill>
              </a:rPr>
              <a:t>ব্যাকটেরিয়া হল একপ্রকার অনুজীব যা নিউক্লিক এসিড ও প্রোটিন এর সমন্বয়ে গঠিত।</a:t>
            </a:r>
          </a:p>
          <a:p>
            <a:r>
              <a:rPr lang="bn-BD" dirty="0" smtClean="0">
                <a:solidFill>
                  <a:schemeClr val="accent2">
                    <a:lumMod val="50000"/>
                  </a:schemeClr>
                </a:solidFill>
              </a:rPr>
              <a:t>০ আকৃতি অনুসারে ব্যাকটেরিয়া ছয় প্রকার যথা-</a:t>
            </a:r>
          </a:p>
          <a:p>
            <a:r>
              <a:rPr lang="bn-BD" dirty="0" smtClean="0">
                <a:solidFill>
                  <a:schemeClr val="accent2">
                    <a:lumMod val="50000"/>
                  </a:schemeClr>
                </a:solidFill>
              </a:rPr>
              <a:t>১।গোলাকার ২।দন্ডাকার ৩।কমা আকৃতির ৪।ডিম্বাকার ৫।স্পাইরিলিয়াম ৬।স্পা</a:t>
            </a:r>
          </a:p>
          <a:p>
            <a:r>
              <a:rPr lang="bn-BD" dirty="0" smtClean="0">
                <a:solidFill>
                  <a:schemeClr val="accent2">
                    <a:lumMod val="50000"/>
                  </a:schemeClr>
                </a:solidFill>
              </a:rPr>
              <a:t>ইরোকিয়েট।</a:t>
            </a: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64130" y="7217253"/>
            <a:ext cx="8431481" cy="29897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43" y="3225418"/>
            <a:ext cx="10058400" cy="356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6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4420" y="308758"/>
            <a:ext cx="883524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</a:rPr>
              <a:t>দলীয় কাজঃ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0057" y="1852551"/>
            <a:ext cx="9084624" cy="76944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B0F0"/>
                </a:solidFill>
              </a:rPr>
              <a:t>০ ব্যাকটেরিয়ার তিনটি বৈশিষ্ট্য লিখ</a:t>
            </a:r>
            <a:r>
              <a:rPr lang="bn-BD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6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4457" y="985652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/>
              <a:t>মূল্যায়ন</a:t>
            </a:r>
            <a:endParaRPr 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840675" y="2410691"/>
            <a:ext cx="6757060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accent1">
                    <a:lumMod val="50000"/>
                  </a:schemeClr>
                </a:solidFill>
              </a:rPr>
              <a:t>১।ব্যাকটেরিয়া কোন কোষী প্রাণী?</a:t>
            </a:r>
          </a:p>
          <a:p>
            <a:r>
              <a:rPr lang="bn-BD" sz="2800" dirty="0" smtClean="0">
                <a:solidFill>
                  <a:schemeClr val="accent1">
                    <a:lumMod val="50000"/>
                  </a:schemeClr>
                </a:solidFill>
              </a:rPr>
              <a:t>২।তিনটি বায়বীয় ব্যাকটেরিয়ার নাম বল?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61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5076" y="902524"/>
            <a:ext cx="6258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/>
              <a:t>বাড়ীব কাজঃ</a:t>
            </a:r>
            <a:endParaRPr lang="en-US" sz="6600" dirty="0"/>
          </a:p>
        </p:txBody>
      </p:sp>
      <p:sp>
        <p:nvSpPr>
          <p:cNvPr id="3" name="TextBox 2"/>
          <p:cNvSpPr txBox="1"/>
          <p:nvPr/>
        </p:nvSpPr>
        <p:spPr>
          <a:xfrm>
            <a:off x="2470068" y="3123210"/>
            <a:ext cx="7303324" cy="13234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92D050"/>
                </a:solidFill>
              </a:rPr>
              <a:t>তোমরা ব্যাকটেরিয়ার অথনৈতিক গুরুত্ত লিখে নিয়ে আসবে?</a:t>
            </a:r>
            <a:endParaRPr lang="en-US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129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DOEL</cp:lastModifiedBy>
  <cp:revision>50</cp:revision>
  <dcterms:created xsi:type="dcterms:W3CDTF">2013-06-25T14:58:33Z</dcterms:created>
  <dcterms:modified xsi:type="dcterms:W3CDTF">2013-06-26T08:12:43Z</dcterms:modified>
</cp:coreProperties>
</file>